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69" r:id="rId4"/>
    <p:sldId id="263" r:id="rId5"/>
    <p:sldId id="279" r:id="rId6"/>
    <p:sldId id="264" r:id="rId7"/>
    <p:sldId id="280" r:id="rId8"/>
    <p:sldId id="281" r:id="rId9"/>
    <p:sldId id="287" r:id="rId10"/>
    <p:sldId id="282" r:id="rId11"/>
    <p:sldId id="285" r:id="rId12"/>
    <p:sldId id="283" r:id="rId13"/>
  </p:sldIdLst>
  <p:sldSz cx="9144000" cy="6858000" type="screen4x3"/>
  <p:notesSz cx="6858000" cy="9144000"/>
  <p:embeddedFontLst>
    <p:embeddedFont>
      <p:font typeface="-윤고딕330" charset="-127"/>
      <p:regular r:id="rId15"/>
    </p:embeddedFont>
    <p:embeddedFont>
      <p:font typeface="HY헤드라인M" pitchFamily="18" charset="-127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63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B4B10-0550-43CB-AA4B-EB2C484CE8B1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55505-CF3A-457E-BF3C-37C063BD4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2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학교에서 일어나는 단서를 찾고 찾은 단서를 학교 학생들과 풀어나가며 진범을 찾는 방향으로 한다</a:t>
            </a:r>
            <a:r>
              <a:rPr lang="en-US" altLang="ko-KR" sz="12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또한 선택지에서 생각하는 선택지에 따라 다른 결과가 나올 수 있게 한다</a:t>
            </a:r>
            <a:r>
              <a:rPr lang="en-US" altLang="ko-KR" sz="12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</a:t>
            </a:r>
            <a:endParaRPr lang="ko-KR" altLang="en-US" sz="1200" dirty="0" smtClean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55505-CF3A-457E-BF3C-37C063BD4C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3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05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6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56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8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08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80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102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5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41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5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0937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46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51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8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9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7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6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5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8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3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3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57AE9-10B7-47AB-9B55-E2CC89955102}" type="datetimeFigureOut">
              <a:rPr lang="ko-KR" altLang="en-US" smtClean="0"/>
              <a:t>2017-06-15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3848E-8274-43AD-B097-269C17462E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6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57AE9-10B7-47AB-9B55-E2CC89955102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2017-06-15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3848E-8274-43AD-B097-269C17462EC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6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3544" y="8057"/>
            <a:ext cx="9144000" cy="6858000"/>
            <a:chOff x="0" y="0"/>
            <a:chExt cx="9144000" cy="6858000"/>
          </a:xfrm>
        </p:grpSpPr>
        <p:sp>
          <p:nvSpPr>
            <p:cNvPr id="4" name="직사각형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12160" y="4581128"/>
            <a:ext cx="34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20120962</a:t>
            </a:r>
            <a:r>
              <a:rPr lang="en-US" altLang="ko-KR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조용장</a:t>
            </a:r>
            <a:endParaRPr lang="ko-KR" altLang="en-US" dirty="0" smtClean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20131138</a:t>
            </a:r>
            <a:r>
              <a:rPr lang="en-US" altLang="ko-KR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최동원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20141066</a:t>
            </a:r>
            <a:r>
              <a:rPr lang="en-US" altLang="ko-KR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김다혜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20151064</a:t>
            </a:r>
            <a:r>
              <a:rPr lang="en-US" altLang="ko-KR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김소영</a:t>
            </a:r>
            <a:endParaRPr lang="ko-KR" altLang="en-US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4096" y="1821816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게임프로그래밍 프로젝트</a:t>
            </a:r>
            <a:endParaRPr lang="ko-KR" altLang="en-US" sz="28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" y="2159455"/>
            <a:ext cx="9130456" cy="1226865"/>
          </a:xfrm>
          <a:prstGeom prst="rect">
            <a:avLst/>
          </a:prstGeom>
          <a:noFill/>
        </p:spPr>
        <p:txBody>
          <a:bodyPr wrap="square" lIns="108000" tIns="72000" rtlCol="0">
            <a:spAutoFit/>
          </a:bodyPr>
          <a:lstStyle/>
          <a:p>
            <a:pPr algn="ctr" fontAlgn="base" latinLnBrk="0"/>
            <a:r>
              <a:rPr lang="ko-KR" altLang="en-US" sz="7200" spc="-400" dirty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당신</a:t>
            </a:r>
            <a:r>
              <a:rPr lang="ko-KR" altLang="en-US" sz="7200" spc="-4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이</a:t>
            </a:r>
            <a:r>
              <a:rPr lang="ko-KR" altLang="en-US" sz="7200" spc="-10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7200" spc="-4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잠든</a:t>
            </a:r>
            <a:r>
              <a:rPr lang="ko-KR" altLang="en-US" sz="7200" spc="-10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7200" spc="-4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사이</a:t>
            </a:r>
            <a:endParaRPr lang="ko-KR" altLang="en-US" sz="7200" spc="-4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5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0570" y="1052736"/>
            <a:ext cx="2012089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307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강의실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34000864" descr="EMB0000227cbe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0" t="6425" r="18767" b="7797"/>
          <a:stretch>
            <a:fillRect/>
          </a:stretch>
        </p:blipFill>
        <p:spPr bwMode="auto">
          <a:xfrm>
            <a:off x="461632" y="1700808"/>
            <a:ext cx="3948885" cy="37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34000304" descr="EMB0000227cbe9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" t="3772" r="758" b="1236"/>
          <a:stretch/>
        </p:blipFill>
        <p:spPr bwMode="auto">
          <a:xfrm>
            <a:off x="4154971" y="3774105"/>
            <a:ext cx="4868616" cy="273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0570" y="1052736"/>
            <a:ext cx="2012089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303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강의실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_x234001744" descr="EMB0000227cbe6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9" t="6508" r="18608" b="7634"/>
          <a:stretch>
            <a:fillRect/>
          </a:stretch>
        </p:blipFill>
        <p:spPr bwMode="auto">
          <a:xfrm>
            <a:off x="5015248" y="3356992"/>
            <a:ext cx="3519740" cy="33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233996064" descr="EMB0000227cbe6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0" t="6848" r="18448" b="7841"/>
          <a:stretch>
            <a:fillRect/>
          </a:stretch>
        </p:blipFill>
        <p:spPr bwMode="auto">
          <a:xfrm>
            <a:off x="740446" y="3367567"/>
            <a:ext cx="3536662" cy="332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_x234000864" descr="EMB0000227cbe9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3848" r="1101" b="3648"/>
          <a:stretch/>
        </p:blipFill>
        <p:spPr bwMode="auto">
          <a:xfrm>
            <a:off x="2771800" y="1084336"/>
            <a:ext cx="3914375" cy="21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-13544" y="8057"/>
            <a:ext cx="9144000" cy="6858000"/>
            <a:chOff x="0" y="0"/>
            <a:chExt cx="9144000" cy="68580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923928" y="2060848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게임배경</a:t>
            </a:r>
            <a:endParaRPr lang="en-US" altLang="ko-KR" sz="28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11560" y="2780928"/>
            <a:ext cx="302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u="sng" dirty="0" smtClean="0">
                <a:solidFill>
                  <a:srgbClr val="FFC000"/>
                </a:solidFill>
                <a:latin typeface="나눔고딕 ExtraBold" pitchFamily="50" charset="-127"/>
                <a:ea typeface="-윤고딕310"/>
              </a:rPr>
              <a:t>I</a:t>
            </a:r>
            <a:r>
              <a:rPr lang="en-US" altLang="ko-KR" sz="6000" dirty="0" smtClean="0">
                <a:solidFill>
                  <a:schemeClr val="bg1"/>
                </a:solidFill>
                <a:latin typeface="나눔고딕 ExtraBold" pitchFamily="50" charset="-127"/>
                <a:ea typeface="-윤고딕310"/>
              </a:rPr>
              <a:t>NDEX</a:t>
            </a:r>
          </a:p>
        </p:txBody>
      </p:sp>
      <p:cxnSp>
        <p:nvCxnSpPr>
          <p:cNvPr id="67" name="직선 연결선 66"/>
          <p:cNvCxnSpPr/>
          <p:nvPr/>
        </p:nvCxnSpPr>
        <p:spPr>
          <a:xfrm>
            <a:off x="3563888" y="1927093"/>
            <a:ext cx="0" cy="302587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923928" y="2802994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게임 진행 방식</a:t>
            </a:r>
            <a:endParaRPr lang="en-US" altLang="ko-KR" sz="28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23928" y="3523074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기본 줄거리</a:t>
            </a:r>
            <a:endParaRPr lang="en-US" altLang="ko-KR" sz="28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23928" y="4243154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실행 화면</a:t>
            </a:r>
            <a:endParaRPr lang="en-US" altLang="ko-KR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6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3544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95936" y="2330419"/>
            <a:ext cx="3608680" cy="954107"/>
          </a:xfrm>
          <a:prstGeom prst="rect">
            <a:avLst/>
          </a:prstGeom>
          <a:solidFill>
            <a:schemeClr val="bg1">
              <a:alpha val="18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성결대학교 </a:t>
            </a:r>
            <a:r>
              <a:rPr lang="ko-KR" altLang="en-US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성결관 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층</a:t>
            </a:r>
            <a:endParaRPr lang="en-US" altLang="ko-KR" sz="2800" dirty="0" smtClean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pPr lvl="0"/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복도 및 강의실</a:t>
            </a:r>
            <a:endParaRPr lang="ko-KR" altLang="en-US" sz="28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0803" y="1711596"/>
            <a:ext cx="2113079" cy="523220"/>
          </a:xfrm>
          <a:prstGeom prst="rect">
            <a:avLst/>
          </a:prstGeom>
          <a:solidFill>
            <a:schemeClr val="bg1">
              <a:alpha val="18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C000"/>
                </a:solidFill>
              </a:rPr>
              <a:t>√ 배경 장소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pic>
        <p:nvPicPr>
          <p:cNvPr id="2050" name="Picture 2" descr="C:\Users\USER\Downloads\lo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56" y="4221088"/>
            <a:ext cx="1953904" cy="19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wnloads\univer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33" y="1290459"/>
            <a:ext cx="2146598" cy="214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95936" y="5120091"/>
            <a:ext cx="4875053" cy="954107"/>
          </a:xfrm>
          <a:prstGeom prst="rect">
            <a:avLst/>
          </a:prstGeom>
          <a:solidFill>
            <a:schemeClr val="bg1">
              <a:alpha val="18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다른 층은 전부 잠겨 있고 </a:t>
            </a:r>
            <a:endParaRPr lang="en-US" altLang="ko-KR" sz="2800" dirty="0" smtClean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pPr lvl="0"/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아침이 되어야 문을 열 수 있다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</a:t>
            </a:r>
            <a:endParaRPr lang="ko-KR" altLang="en-US" sz="28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0803" y="4521645"/>
            <a:ext cx="2113079" cy="523220"/>
          </a:xfrm>
          <a:prstGeom prst="rect">
            <a:avLst/>
          </a:prstGeom>
          <a:solidFill>
            <a:schemeClr val="bg1">
              <a:alpha val="18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C000"/>
                </a:solidFill>
              </a:rPr>
              <a:t>√ 제약 조건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그룹 19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 smtClean="0">
                    <a:latin typeface="-윤고딕330" pitchFamily="18" charset="-127"/>
                    <a:ea typeface="-윤고딕330" pitchFamily="18" charset="-127"/>
                  </a:rPr>
                  <a:t>게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임 배경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65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3544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폐교 이미지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3" t="19215" r="22763" b="19014"/>
          <a:stretch/>
        </p:blipFill>
        <p:spPr bwMode="auto">
          <a:xfrm>
            <a:off x="107504" y="2348880"/>
            <a:ext cx="2306220" cy="161985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539328" y="2942785"/>
            <a:ext cx="1168576" cy="432048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78" name="Picture 6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27" y="2383322"/>
            <a:ext cx="1659305" cy="165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5230588" y="2994837"/>
            <a:ext cx="1168576" cy="432048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40670" y="1988840"/>
            <a:ext cx="2920239" cy="2400949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solidFill>
              <a:schemeClr val="tx1"/>
            </a:solidFill>
          </a:ln>
          <a:effectLst>
            <a:softEdge rad="863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82" name="Picture 10" descr="범인 아이콘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185" y="2254986"/>
            <a:ext cx="2519208" cy="16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0480" y="4042627"/>
            <a:ext cx="150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학교 배경</a:t>
            </a:r>
            <a:endParaRPr lang="ko-KR" altLang="en-US" sz="24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9872" y="4042626"/>
            <a:ext cx="181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단서 및 증거</a:t>
            </a:r>
            <a:endParaRPr lang="ko-KR" altLang="en-US" sz="24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5431" y="4042625"/>
            <a:ext cx="181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범인</a:t>
            </a:r>
            <a:endParaRPr lang="ko-KR" altLang="en-US" sz="24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156946" y="176146"/>
              <a:ext cx="2966671" cy="755118"/>
              <a:chOff x="156946" y="176146"/>
              <a:chExt cx="2966671" cy="75511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 smtClean="0">
                    <a:latin typeface="HY헤드라인M" pitchFamily="18" charset="-127"/>
                    <a:ea typeface="HY헤드라인M" pitchFamily="18" charset="-127"/>
                  </a:rPr>
                  <a:t>게</a:t>
                </a:r>
                <a:endParaRPr lang="ko-KR" altLang="en-US" sz="40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21799" y="378465"/>
                <a:ext cx="24018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임 진행 방식 </a:t>
                </a:r>
                <a:endParaRPr lang="ko-KR" altLang="en-US" sz="28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9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3544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960" y="1280136"/>
            <a:ext cx="8928992" cy="5262979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시험기간에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학교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에서 철야를 한번도 한적이 없는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인범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이는 친한 동기인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환희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의 강력한 권유로 철야를 하게 되었다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  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새벽 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시 쯤 너무 졸린 나머지 책상에 누워 잠을 자고 일어났는데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옆에서 공부하던 환희가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피를 흘린 상태로 쓰러져 있는 모습이 발견된다</a:t>
            </a:r>
            <a:r>
              <a:rPr lang="en-US" altLang="ko-KR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.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1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층과 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2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층은 철야로 인해 아침이 되기 전까지 절대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문을 열수 없고</a:t>
            </a:r>
            <a:r>
              <a:rPr lang="en-US" altLang="ko-KR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,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범인은 현재 인범이가 있는 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층에 있다는 것을 알게 된다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 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인범이가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성결관 </a:t>
            </a:r>
            <a:r>
              <a:rPr lang="en-US" altLang="ko-KR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3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층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에 흩어져 있는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단서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와 강의실 마다 있는 친구들과의 대화를 추리해 나가면서 용의자와 단서 등을 통해 진범을 발견하는 이야기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또한 </a:t>
            </a:r>
            <a:r>
              <a:rPr lang="ko-KR" altLang="en-US" sz="2800" dirty="0" smtClean="0">
                <a:solidFill>
                  <a:srgbClr val="FFC000"/>
                </a:solidFill>
                <a:latin typeface="-윤고딕330" pitchFamily="18" charset="-127"/>
                <a:ea typeface="-윤고딕330" pitchFamily="18" charset="-127"/>
              </a:rPr>
              <a:t>반전의 결과</a:t>
            </a:r>
            <a:r>
              <a:rPr lang="ko-KR" altLang="en-US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를 알게 되는데</a:t>
            </a:r>
            <a:r>
              <a:rPr lang="en-US" altLang="ko-KR" sz="2800" dirty="0" smtClean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...!</a:t>
            </a:r>
            <a:endParaRPr lang="ko-KR" altLang="en-US" sz="2800" dirty="0"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그룹 15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기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본 줄거리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82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0570" y="1052736"/>
            <a:ext cx="2459328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처음 실행화면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3999984" descr="EMB0000227cbe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t="9831" r="11099" b="8173"/>
          <a:stretch>
            <a:fillRect/>
          </a:stretch>
        </p:blipFill>
        <p:spPr bwMode="auto">
          <a:xfrm>
            <a:off x="335812" y="1732642"/>
            <a:ext cx="8410359" cy="48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2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0570" y="1052736"/>
            <a:ext cx="902811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복도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4001664" descr="EMB0000227cbe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2" b="43272"/>
          <a:stretch>
            <a:fillRect/>
          </a:stretch>
        </p:blipFill>
        <p:spPr bwMode="auto">
          <a:xfrm>
            <a:off x="-467381" y="2539133"/>
            <a:ext cx="10222710" cy="291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0570" y="1052736"/>
            <a:ext cx="2012089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301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강의실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4000864" descr="EMB0000227cbe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t="6795" r="18608" b="7291"/>
          <a:stretch>
            <a:fillRect/>
          </a:stretch>
        </p:blipFill>
        <p:spPr bwMode="auto">
          <a:xfrm>
            <a:off x="495884" y="1891703"/>
            <a:ext cx="3668454" cy="3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34000864" descr="EMB0000227cbe9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4385" r="1186" b="1898"/>
          <a:stretch/>
        </p:blipFill>
        <p:spPr bwMode="auto">
          <a:xfrm>
            <a:off x="3778342" y="3437057"/>
            <a:ext cx="5212081" cy="294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1" y="8057"/>
            <a:ext cx="9144000" cy="6858000"/>
            <a:chOff x="0" y="0"/>
            <a:chExt cx="914400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2" descr="학교 복도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6" t="45130" r="18554"/>
            <a:stretch/>
          </p:blipFill>
          <p:spPr bwMode="auto">
            <a:xfrm>
              <a:off x="1866582" y="2636913"/>
              <a:ext cx="5410836" cy="38904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glow rad="774700">
                <a:schemeClr val="tx1">
                  <a:alpha val="59000"/>
                </a:schemeClr>
              </a:glow>
              <a:softEdge rad="1016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971327" y="2437516"/>
              <a:ext cx="5328592" cy="38884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6945" y="133757"/>
            <a:ext cx="8866642" cy="773578"/>
            <a:chOff x="156946" y="176146"/>
            <a:chExt cx="8866642" cy="773578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220571" y="949724"/>
              <a:ext cx="88030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156946" y="176146"/>
              <a:ext cx="2279130" cy="755118"/>
              <a:chOff x="156946" y="176146"/>
              <a:chExt cx="2279130" cy="75511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56946" y="176146"/>
                <a:ext cx="644309" cy="73257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6946" y="223378"/>
                <a:ext cx="6778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spc="300" dirty="0">
                    <a:latin typeface="-윤고딕330" pitchFamily="18" charset="-127"/>
                    <a:ea typeface="-윤고딕330" pitchFamily="18" charset="-127"/>
                  </a:rPr>
                  <a:t>실</a:t>
                </a:r>
                <a:endParaRPr lang="ko-KR" altLang="en-US" sz="4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21799" y="378465"/>
                <a:ext cx="1714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 화면</a:t>
                </a:r>
                <a:endParaRPr lang="ko-KR" altLang="en-US" sz="28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7376" y="1116037"/>
            <a:ext cx="2012089" cy="523220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lvl="0"/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304 </a:t>
            </a:r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강의실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34001744" descr="EMB0000227cbe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9" t="6848" r="18608" b="7547"/>
          <a:stretch>
            <a:fillRect/>
          </a:stretch>
        </p:blipFill>
        <p:spPr bwMode="auto">
          <a:xfrm>
            <a:off x="787447" y="1916832"/>
            <a:ext cx="3754817" cy="356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233999744" descr="EMB0000227cbe9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4164" r="1313" b="2605"/>
          <a:stretch/>
        </p:blipFill>
        <p:spPr bwMode="auto">
          <a:xfrm>
            <a:off x="3563888" y="3609304"/>
            <a:ext cx="526542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216</Words>
  <Application>Microsoft Office PowerPoint</Application>
  <PresentationFormat>화면 슬라이드 쇼(4:3)</PresentationFormat>
  <Paragraphs>51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굴림</vt:lpstr>
      <vt:lpstr>Arial</vt:lpstr>
      <vt:lpstr>나눔고딕 ExtraBold</vt:lpstr>
      <vt:lpstr>-윤고딕310</vt:lpstr>
      <vt:lpstr>-윤고딕330</vt:lpstr>
      <vt:lpstr>HY헤드라인M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Dong_1</dc:creator>
  <cp:lastModifiedBy>Administrator</cp:lastModifiedBy>
  <cp:revision>49</cp:revision>
  <dcterms:created xsi:type="dcterms:W3CDTF">2017-04-26T08:54:22Z</dcterms:created>
  <dcterms:modified xsi:type="dcterms:W3CDTF">2017-06-15T00:15:02Z</dcterms:modified>
</cp:coreProperties>
</file>